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71D43-EF97-4717-91D8-CE6367756988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DDED9-B0B0-4B0D-9991-F6882C807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025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26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F3199-62D6-4BC8-A920-DE92AE7728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78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DC11-F992-4A71-A5BE-34D36BC1F4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86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A1FFB-BE8F-470D-9B75-A02F91C7EE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65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3176C9C6-C07C-4C4F-89AD-BFF274001E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553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C18E8-D67C-493D-97D2-B4CA21C163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8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28344-5389-4CE3-A1E2-5EAC7F909D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39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D81C-4057-497E-83B2-80BB147EA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83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22B6A-9634-4B79-81FD-E741B0BA39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91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8BA-5D30-493E-A491-9C46BBBB2C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58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6CA7D-3397-4467-9BDB-DDFA3449D81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20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15839-58B3-430F-8C28-3E1D084F0B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46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2B363-E902-4561-96C8-9D00538443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32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739DFD-F524-4B04-B3A9-0F122877C6F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49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357430"/>
            <a:ext cx="9144000" cy="258373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accent2"/>
                </a:solidFill>
              </a:rPr>
              <a:t>Управление стоимостью компании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sz="3000" b="1" dirty="0">
                <a:solidFill>
                  <a:schemeClr val="accent2"/>
                </a:solidFill>
              </a:rPr>
              <a:t>Часть 6 - </a:t>
            </a:r>
            <a:r>
              <a:rPr lang="ru-RU" sz="2800" b="1" dirty="0">
                <a:solidFill>
                  <a:schemeClr val="accent2"/>
                </a:solidFill>
              </a:rPr>
              <a:t>Формирование стратегии управления стоимостью компании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7648" y="6237312"/>
            <a:ext cx="6429420" cy="504056"/>
          </a:xfrm>
        </p:spPr>
        <p:txBody>
          <a:bodyPr/>
          <a:lstStyle/>
          <a:p>
            <a:pPr lvl="0" eaLnBrk="1" hangingPunct="1"/>
            <a:r>
              <a:rPr lang="ru-RU" sz="1800" dirty="0">
                <a:solidFill>
                  <a:schemeClr val="accent2"/>
                </a:solidFill>
              </a:rPr>
              <a:t>Москва, 2020/2021</a:t>
            </a:r>
          </a:p>
        </p:txBody>
      </p:sp>
      <p:pic>
        <p:nvPicPr>
          <p:cNvPr id="6" name="Picture 2" descr="http://mirbis.ru/bitrix/templates/mirbis/images/logo.png">
            <a:extLst>
              <a:ext uri="{FF2B5EF4-FFF2-40B4-BE49-F238E27FC236}">
                <a16:creationId xmlns:a16="http://schemas.microsoft.com/office/drawing/2014/main" xmlns="" id="{6AB6835D-5971-45A8-8DF5-3A2DCC627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00" y="21663"/>
            <a:ext cx="17716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5FBEF810-CF4A-4782-8674-587B902C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672" y="0"/>
            <a:ext cx="7524328" cy="68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333399"/>
                </a:solidFill>
              </a:rPr>
              <a:t>Московская международная высшая школа бизнеса </a:t>
            </a:r>
            <a:r>
              <a:rPr lang="ru-RU" sz="2000" kern="0" dirty="0" err="1">
                <a:solidFill>
                  <a:srgbClr val="333399"/>
                </a:solidFill>
              </a:rPr>
              <a:t>МИРБИС</a:t>
            </a:r>
            <a:endParaRPr lang="ru-RU" sz="2000" kern="0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53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18864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6)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1124744"/>
            <a:ext cx="9144000" cy="5469190"/>
          </a:xfrm>
          <a:noFill/>
          <a:ln/>
        </p:spPr>
        <p:txBody>
          <a:bodyPr wrap="square">
            <a:spAutoFit/>
          </a:bodyPr>
          <a:lstStyle/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Выберите компанию.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Выбрать два метода прогнозирования (экспертных оценок, экстраполяций трендов, экономико-математического моделирования, регрессионного анализа и т.д.)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Выбрать период ретроспективный (3-5 лет).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Выбрать фин. показатели (не менее двух), которые будут прогнозироваться.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Провести расчета прогноза по ретроспективе (два метода)+наложить данные на график/диаграмму фактических данных.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Написать вывод о возможности/невозможности применения того или иного метода прогнозирования и представить свои предложения по планированию выбранных показателей.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Необходимо сделать данную работу в виде презентации – для наглядного представления материала.</a:t>
            </a:r>
          </a:p>
          <a:p>
            <a:pPr marL="0" indent="0" defTabSz="762000">
              <a:spcBef>
                <a:spcPct val="30000"/>
              </a:spcBef>
              <a:buNone/>
            </a:pP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marL="0" indent="0" defTabSz="762000">
              <a:spcBef>
                <a:spcPct val="30000"/>
              </a:spcBef>
              <a:buNone/>
            </a:pP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endParaRPr lang="ru-RU" sz="1400" b="1" dirty="0">
              <a:solidFill>
                <a:schemeClr val="tx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277643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Office PowerPoint</Application>
  <PresentationFormat>Широкоэкранный</PresentationFormat>
  <Paragraphs>13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Wingdings</vt:lpstr>
      <vt:lpstr>Оформление по умолчанию</vt:lpstr>
      <vt:lpstr>Управление стоимостью компании Часть 6 - Формирование стратегии управления стоимостью компании</vt:lpstr>
      <vt:lpstr>Вопросы/Задания (тема 6)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стоимостью компании Часть 6 - Формирование стратегии управления стоимостью компании</dc:title>
  <dc:creator>Анохина Анастасия Владимировна</dc:creator>
  <cp:lastModifiedBy>Анохина Анастасия Владимировна</cp:lastModifiedBy>
  <cp:revision>1</cp:revision>
  <dcterms:created xsi:type="dcterms:W3CDTF">2020-10-21T08:20:47Z</dcterms:created>
  <dcterms:modified xsi:type="dcterms:W3CDTF">2020-10-21T08:20:57Z</dcterms:modified>
</cp:coreProperties>
</file>